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8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0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5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6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F412-7F53-467C-B1AC-2BDB2DB553E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5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669031"/>
              </p:ext>
            </p:extLst>
          </p:nvPr>
        </p:nvGraphicFramePr>
        <p:xfrm>
          <a:off x="0" y="1161048"/>
          <a:ext cx="9144000" cy="5696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/>
                <a:gridCol w="4191000"/>
                <a:gridCol w="2438400"/>
              </a:tblGrid>
              <a:tr h="1068550">
                <a:tc>
                  <a:txBody>
                    <a:bodyPr/>
                    <a:lstStyle/>
                    <a:p>
                      <a:r>
                        <a:rPr lang="en-US" dirty="0" smtClean="0"/>
                        <a:t>Important Step (What)</a:t>
                      </a:r>
                    </a:p>
                    <a:p>
                      <a:r>
                        <a:rPr lang="en-US" sz="1200" dirty="0" smtClean="0"/>
                        <a:t>A logical segment</a:t>
                      </a:r>
                      <a:r>
                        <a:rPr lang="en-US" sz="1200" baseline="0" dirty="0" smtClean="0"/>
                        <a:t> of the operation when something happens to advance the work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Points (How)</a:t>
                      </a:r>
                    </a:p>
                    <a:p>
                      <a:r>
                        <a:rPr lang="en-US" sz="1200" dirty="0" smtClean="0"/>
                        <a:t>Anything in a step that might: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Make or break the job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Injure</a:t>
                      </a:r>
                      <a:r>
                        <a:rPr lang="en-US" sz="1200" baseline="0" dirty="0" smtClean="0"/>
                        <a:t> the worker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Make the work easier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 (Why)</a:t>
                      </a:r>
                    </a:p>
                    <a:p>
                      <a:r>
                        <a:rPr lang="en-US" sz="1200" dirty="0" smtClean="0"/>
                        <a:t>Reasons for the key points</a:t>
                      </a:r>
                      <a:endParaRPr lang="en-US" sz="1200" b="0" dirty="0"/>
                    </a:p>
                  </a:txBody>
                  <a:tcPr/>
                </a:tc>
              </a:tr>
              <a:tr h="76661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4904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JOB BREAKDOWN SHEET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22436"/>
              </p:ext>
            </p:extLst>
          </p:nvPr>
        </p:nvGraphicFramePr>
        <p:xfrm>
          <a:off x="0" y="304800"/>
          <a:ext cx="9144000" cy="822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00809"/>
                <a:gridCol w="7643191"/>
              </a:tblGrid>
              <a:tr h="17272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Description: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Parts: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Tools and Materials: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62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Howell</dc:creator>
  <cp:lastModifiedBy>Joshua Howell</cp:lastModifiedBy>
  <cp:revision>9</cp:revision>
  <cp:lastPrinted>2013-10-02T11:43:46Z</cp:lastPrinted>
  <dcterms:created xsi:type="dcterms:W3CDTF">2013-07-17T13:08:53Z</dcterms:created>
  <dcterms:modified xsi:type="dcterms:W3CDTF">2013-10-03T11:42:26Z</dcterms:modified>
</cp:coreProperties>
</file>